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0" r:id="rId12"/>
    <p:sldId id="274" r:id="rId13"/>
    <p:sldId id="273" r:id="rId14"/>
    <p:sldId id="272" r:id="rId15"/>
    <p:sldId id="271" r:id="rId16"/>
    <p:sldId id="262" r:id="rId17"/>
    <p:sldId id="263" r:id="rId18"/>
  </p:sldIdLst>
  <p:sldSz cx="9144000" cy="6858000" type="screen4x3"/>
  <p:notesSz cx="6858000" cy="9144000"/>
  <p:embeddedFontLst>
    <p:embeddedFont>
      <p:font typeface="AppleSDGothicNeoB00" panose="02000503000000000000" pitchFamily="2" charset="-127"/>
      <p:regular r:id="rId20"/>
    </p:embeddedFont>
    <p:embeddedFont>
      <p:font typeface="AppleSDGothicNeoL00" panose="02000503000000000000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AppleSDGothicNeoSB00" panose="02000503000000000000" pitchFamily="2" charset="-127"/>
      <p:regular r:id="rId24"/>
    </p:embeddedFont>
    <p:embeddedFont>
      <p:font typeface="AppleSDGothicNeoM00" panose="02000503000000000000" pitchFamily="2" charset="-127"/>
      <p:regular r:id="rId25"/>
    </p:embeddedFont>
    <p:embeddedFont>
      <p:font typeface="AppleSDGothicNeoH00" panose="02000503000000000000" pitchFamily="2" charset="-127"/>
      <p:regular r:id="rId26"/>
    </p:embeddedFont>
    <p:embeddedFont>
      <p:font typeface="AppleSDGothicNeoEB00" panose="02000503000000000000" pitchFamily="2" charset="-127"/>
      <p:regular r:id="rId27"/>
    </p:embeddedFont>
    <p:embeddedFont>
      <p:font typeface="AppleSDGothicNeoUL00" panose="02000503000000000000" pitchFamily="2" charset="-127"/>
      <p:regular r:id="rId28"/>
    </p:embeddedFont>
    <p:embeddedFont>
      <p:font typeface="AppleSDGothicNeoT00" panose="02000503000000000000" pitchFamily="2" charset="-127"/>
      <p:regular r:id="rId29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4E"/>
    <a:srgbClr val="F6F6F6"/>
    <a:srgbClr val="F60606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7"/>
    <p:restoredTop sz="96370"/>
  </p:normalViewPr>
  <p:slideViewPr>
    <p:cSldViewPr snapToGrid="0">
      <p:cViewPr varScale="1">
        <p:scale>
          <a:sx n="111" d="100"/>
          <a:sy n="111" d="100"/>
        </p:scale>
        <p:origin x="1206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 txBox="1"/>
          <p:nvPr/>
        </p:nvSpPr>
        <p:spPr>
          <a:xfrm>
            <a:off x="465199" y="1318260"/>
            <a:ext cx="2924982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565" dirty="0">
                <a:solidFill>
                  <a:schemeClr val="bg1">
                    <a:lumMod val="85000"/>
                  </a:schemeClr>
                </a:solidFill>
                <a:latin typeface="AppleSDGothicNeoH00"/>
                <a:ea typeface="AppleSDGothicNeoH00"/>
              </a:rPr>
              <a:t>Take a look</a:t>
            </a:r>
          </a:p>
        </p:txBody>
      </p:sp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703770" y="2600423"/>
            <a:ext cx="1888860" cy="1399978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 txBox="1"/>
          <p:nvPr/>
        </p:nvSpPr>
        <p:spPr>
          <a:xfrm>
            <a:off x="7259574" y="3486051"/>
            <a:ext cx="1676399" cy="51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705" dirty="0" err="1">
                <a:solidFill>
                  <a:schemeClr val="tx1"/>
                </a:solidFill>
                <a:latin typeface="AppleSDGothicNeoUL00"/>
                <a:ea typeface="AppleSDGothicNeoUL00"/>
              </a:rPr>
              <a:t>떼껄룩</a:t>
            </a:r>
            <a:endParaRPr lang="ko-KR" altLang="en-US" sz="2800" spc="705" dirty="0">
              <a:solidFill>
                <a:schemeClr val="tx1"/>
              </a:solidFill>
              <a:latin typeface="AppleSDGothicNeoUL00"/>
              <a:ea typeface="AppleSDGothicNeoUL00"/>
            </a:endParaRPr>
          </a:p>
        </p:txBody>
      </p:sp>
      <p:sp>
        <p:nvSpPr>
          <p:cNvPr id="7" name="직사각형 6"/>
          <p:cNvSpPr txBox="1"/>
          <p:nvPr/>
        </p:nvSpPr>
        <p:spPr>
          <a:xfrm>
            <a:off x="2735769" y="6151243"/>
            <a:ext cx="3672461" cy="364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AppleSDGothicNeoT00"/>
                <a:ea typeface="AppleSDGothicNeoT00"/>
              </a:rPr>
              <a:t>최운학</a:t>
            </a:r>
            <a:r>
              <a:rPr lang="ko-KR" altLang="en-US" dirty="0">
                <a:latin typeface="AppleSDGothicNeoT00"/>
                <a:ea typeface="AppleSDGothicNeoT00"/>
              </a:rPr>
              <a:t>  곽지훈  박동진  변정우  조성식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77938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22055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금지</a:t>
                      </a:r>
                      <a:endParaRPr lang="en-US" altLang="ko-KR" sz="1200" baseline="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25427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55799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25427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55799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25427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55799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25427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55799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25427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55799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3448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  <a:endParaRPr lang="ko-KR" altLang="en-US" sz="3800" dirty="0">
              <a:solidFill>
                <a:schemeClr val="bg1"/>
              </a:solidFill>
              <a:latin typeface="AppleSDGothicNeoEB00"/>
              <a:ea typeface="AppleSDGothicNeoEB00"/>
              <a:cs typeface="함초롬바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524" y="0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2522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  <a:endParaRPr lang="ko-KR" altLang="en-US" sz="3800" dirty="0">
              <a:solidFill>
                <a:schemeClr val="bg1"/>
              </a:solidFill>
              <a:latin typeface="AppleSDGothicNeoEB00"/>
              <a:ea typeface="AppleSDGothicNeoEB00"/>
              <a:cs typeface="함초롬바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692257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4036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243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</a:t>
            </a: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 빨리</a:t>
            </a: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하나 구해주세요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설마 </a:t>
            </a: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여기</a:t>
            </a: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까지</a:t>
            </a: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지</a:t>
            </a: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읽는사람은아무도없겠지요</a:t>
            </a:r>
            <a:endParaRPr lang="ko-KR" altLang="en-US" sz="2800" dirty="0" smtClean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2983752"/>
            <a:ext cx="6048756" cy="44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다양한 피해를 개선하는 것에 개발 목적을 가진다.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2134" y="1079557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815" y="470767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770409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6194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 smtClean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2283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84039" y="3865888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2829465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 smtClean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  <a:endParaRPr lang="ko-KR" altLang="en-US" sz="3800" dirty="0">
              <a:solidFill>
                <a:schemeClr val="bg1"/>
              </a:solidFill>
              <a:latin typeface="AppleSDGothicNeoEB00"/>
              <a:ea typeface="AppleSDGothicNeoEB00"/>
              <a:cs typeface="함초롬바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089569" y="1504607"/>
            <a:ext cx="1306573" cy="40775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9570" y="2601474"/>
            <a:ext cx="1306573" cy="37329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로그인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65718" y="1504607"/>
            <a:ext cx="1306573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회원가입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42569" y="3243744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새소식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42568" y="3882339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중고거래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42568" y="4523467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자유게시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42568" y="5167016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고객센터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42568" y="5810565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마이페이지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73661" y="212499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공지사항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66135" y="2764871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이벤트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166134" y="3425710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등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록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73661" y="408397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166134" y="539658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Q&amp;A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66133" y="605288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신고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41400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76657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탈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173661" y="474027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상품</a:t>
            </a:r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619780" y="6742939"/>
            <a:ext cx="9995" cy="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035242" y="6052887"/>
            <a:ext cx="963944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489050" y="1504607"/>
            <a:ext cx="1063422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회원관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</a:t>
            </a: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6916419" y="1752641"/>
            <a:ext cx="1" cy="7535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588527" y="3060545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쪽지</a:t>
            </a:r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함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88527" y="3718807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거래내</a:t>
            </a:r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역</a:t>
            </a: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1742857" y="1992702"/>
            <a:ext cx="0" cy="497455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218732" y="1557839"/>
            <a:ext cx="123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메인페이지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 flipH="1">
            <a:off x="1742854" y="3115163"/>
            <a:ext cx="3" cy="286358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041250" y="1951457"/>
            <a:ext cx="0" cy="113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1742855" y="342571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>
            <a:off x="1742855" y="406962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1742855" y="469164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1742854" y="534382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742854" y="5970121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2818281" y="166304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3810320" y="231109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3810320" y="297476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>
            <a:off x="3810320" y="360106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3810320" y="425691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3810320" y="492036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>
            <a:off x="3810320" y="5576522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3810320" y="625170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V="1">
            <a:off x="5598542" y="6251703"/>
            <a:ext cx="291084" cy="636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5952226" y="3917271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>
            <a:off x="5952226" y="3250374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5952226" y="164213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2809655" y="1654420"/>
            <a:ext cx="0" cy="113370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810320" y="2307574"/>
            <a:ext cx="0" cy="112676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3804889" y="5354303"/>
            <a:ext cx="0" cy="9123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 flipH="1">
            <a:off x="3804889" y="3601744"/>
            <a:ext cx="5394" cy="132724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946796" y="1636834"/>
            <a:ext cx="0" cy="418235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 flipV="1">
            <a:off x="5946796" y="5801873"/>
            <a:ext cx="1474506" cy="86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 flipV="1">
            <a:off x="2809655" y="6668218"/>
            <a:ext cx="4611647" cy="862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7421302" y="5800249"/>
            <a:ext cx="0" cy="876595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809654" y="6290691"/>
            <a:ext cx="6241" cy="386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 flipH="1">
            <a:off x="2518913" y="2788121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 flipH="1">
            <a:off x="3514148" y="3425710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 flipH="1">
            <a:off x="3519637" y="5359992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 flipH="1">
            <a:off x="6517713" y="2064610"/>
            <a:ext cx="104707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6525840" y="2064610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/>
          <p:nvPr/>
        </p:nvCxnSpPr>
        <p:spPr>
          <a:xfrm>
            <a:off x="7564787" y="2055984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서비스 흐름도</a:t>
            </a:r>
            <a:endParaRPr lang="ko-KR" altLang="en-US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메뉴 구조도 </a:t>
            </a:r>
            <a:r>
              <a:rPr lang="en-US" altLang="ko-KR" sz="3200" dirty="0" smtClean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(IA)</a:t>
            </a:r>
            <a:endParaRPr lang="ko-KR" altLang="en-US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335</Words>
  <Application>Microsoft Office PowerPoint</Application>
  <PresentationFormat>화면 슬라이드 쇼(4:3)</PresentationFormat>
  <Paragraphs>152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함초롬바탕</vt:lpstr>
      <vt:lpstr>AppleSDGothicNeoB00</vt:lpstr>
      <vt:lpstr>AppleSDGothicNeoL00</vt:lpstr>
      <vt:lpstr>맑은 고딕</vt:lpstr>
      <vt:lpstr>AppleSDGothicNeoSB00</vt:lpstr>
      <vt:lpstr>AppleSDGothicNeoM00</vt:lpstr>
      <vt:lpstr>함초롬돋움</vt:lpstr>
      <vt:lpstr>Arial</vt:lpstr>
      <vt:lpstr>AppleSDGothicNeoH00</vt:lpstr>
      <vt:lpstr>AppleSDGothicNeoEB00</vt:lpstr>
      <vt:lpstr>AppleSDGothicNeoUL00</vt:lpstr>
      <vt:lpstr>AppleSDGothicNeoT00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seona</cp:lastModifiedBy>
  <cp:revision>39</cp:revision>
  <dcterms:created xsi:type="dcterms:W3CDTF">2019-05-31T15:44:14Z</dcterms:created>
  <dcterms:modified xsi:type="dcterms:W3CDTF">2019-06-01T05:49:35Z</dcterms:modified>
  <cp:category/>
  <cp:contentStatus>화면 슬라이드 쇼(4:3)</cp:contentStatus>
</cp:coreProperties>
</file>